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50" r:id="rId3"/>
    <p:sldId id="1155" r:id="rId4"/>
    <p:sldId id="1152" r:id="rId5"/>
    <p:sldId id="1156" r:id="rId6"/>
    <p:sldId id="1157" r:id="rId7"/>
    <p:sldId id="1158" r:id="rId8"/>
    <p:sldId id="1153" r:id="rId9"/>
    <p:sldId id="115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745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篇介绍了宫灯传承人冯怀林以及他家乡的宫灯传统习俗。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46" y="1340768"/>
            <a:ext cx="10640319" cy="14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0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88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他是一个宫灯制作者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991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62-year-old 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Huailin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Yuncheng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palace lantern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305313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maker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9169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80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冯家数个世纪以来都在制作灯笼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Feng’s family has made lanterns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often saw my grandfather and father make palace lanterns in my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always followed the tradition—giving a set of palace lanterns to their newborn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pretty lanterns as blessings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“Nowadays, people don’t use palace lanterns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and tradition behind them should be there forever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9262" y="836712"/>
            <a:ext cx="1380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centuries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4443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684244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结尾的可数名词的复数变化有两种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的前面是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中的任一个元音字母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则直接加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的前面是辅音字母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strawberries,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9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7105" y="2688162"/>
            <a:ext cx="1593215" cy="46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92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356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在他的家乡人们总是遵循给新生孙子孙女送上一套宫灯的传统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hometown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181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我童年时期经常看到我的爷爷和爸爸制作宫灯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36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Feng’s family has made lanterns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often saw my grandfather and father make palace lanterns in my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always followed the tradition—giving a set of palace lanterns to their newborn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pretty lanterns as blessings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“Nowadays, people don’t use palace lanterns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and tradition behind them should be there forever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95406" y="1231358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childhood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070870" y="1775012"/>
            <a:ext cx="1553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hometown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613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1818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词组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regard...as...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人们把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的搭配还有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consider...as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的灯笼视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作对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美好未来的祝福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36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Feng’s family has made lanterns 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often saw my grandfather and father make palace lanterns in my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always followed the tradition—giving a set of palace lanterns to their newborn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pretty lanterns as blessings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“Nowadays, people don’t use palace lanterns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and tradition behind them should be there forever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3438" y="2269944"/>
            <a:ext cx="106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regard</a:t>
            </a:r>
            <a:endParaRPr lang="zh-CN" altLang="en-US" sz="2400" dirty="0"/>
          </a:p>
        </p:txBody>
      </p:sp>
      <p:pic>
        <p:nvPicPr>
          <p:cNvPr id="7" name="箭头右.eps" descr="id:21474894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4995485"/>
            <a:ext cx="50292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4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9291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宫灯在庆典和节日期间非常受欢迎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特别是在春节期间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7547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冯怀林把宫灯进行了改良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使它们更接近现代生活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palace lanterns is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takes Feng and his wife at least one month to make a set of palace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made changes to his palace lanterns to make them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modern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popular during celebrations and festivals,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Festival, Feng sold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 sets of lanterns, with each set at the price of about 10,000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2798" y="1930438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close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2461627" y="2433965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especially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097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2137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考查副词。此处句意为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人们不需要天天使用宫灯了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且单词位于句首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首字母应大写。故填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Nowadays/Today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考查动词。此处为现在完成时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冯怀林已经考虑要把这项手艺传给更多的人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815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因为有冯怀林这样的工匠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我们美好的记忆与文化才能存留下来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craftsmen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手艺人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Feng, our good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culture are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仔细考虑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 the craft on to more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don’t use palace lanterns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and tradition behind them should be there forever,” Feng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8162" y="818050"/>
            <a:ext cx="1465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memories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4843077" y="1392819"/>
            <a:ext cx="1597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considered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2053427" y="1882728"/>
            <a:ext cx="24326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Nowadays/Today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682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565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2025-09-17T17:29:32Z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